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3"/>
  </p:notesMasterIdLst>
  <p:sldIdLst>
    <p:sldId id="260" r:id="rId5"/>
    <p:sldId id="261" r:id="rId6"/>
    <p:sldId id="262" r:id="rId7"/>
    <p:sldId id="266" r:id="rId8"/>
    <p:sldId id="265" r:id="rId9"/>
    <p:sldId id="267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7444A-D1A1-4853-B881-F8F8A2B672AA}" type="datetimeFigureOut">
              <a:rPr lang="en-US" smtClean="0"/>
              <a:t>4/15/2020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CB90E-A225-4324-8C33-43B9106088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CA80-3149-4E77-8A10-61897EDA3B46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3711-36CD-49B6-9950-F52DFEABB444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9F87-2F65-4022-A223-5773581A346C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28A6-DFEA-4DEB-902A-5CD45AEC92CE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1E4CA-5AE3-4870-BD9C-5EEB663715AB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11FB8-B5F3-49D0-BC3B-869D3A8CDBA7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ADFF6-C930-49C8-94FB-8F6FD2363FAD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E9CD1-1044-4815-9F42-749864AB9AF7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1573-514C-4F42-BCAD-23F0FC3E15F0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9C9D3-68C8-4C7B-8900-91931799374E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B228F-8597-4214-9AEE-4076FD5CA715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7F8CC-B120-4B42-BEE7-63A5350889A2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58E9-5596-48C3-B804-C76A65717270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7C53-E53C-41B3-812A-684A050FC715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1511-E534-4630-A1C6-AD2AF8D54CE5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89630-DBCB-471E-ABE0-D32F6A692637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1631A-C749-4F96-9D50-34B67FA138ED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2B52B98-6AEB-475D-82BB-A785B0B1CD52}" type="datetime1">
              <a:rPr lang="en-US" smtClean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odday-abuede.github.io/project3-challenge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F2A03"/>
                </a:solidFill>
              </a:rPr>
              <a:t>Amazon Price Prediction by </a:t>
            </a:r>
            <a:r>
              <a:rPr lang="en-US" sz="1800" dirty="0" err="1">
                <a:solidFill>
                  <a:srgbClr val="FF2A03"/>
                </a:solidFill>
              </a:rPr>
              <a:t>Godday</a:t>
            </a:r>
            <a:r>
              <a:rPr lang="en-US" sz="1800" dirty="0">
                <a:solidFill>
                  <a:srgbClr val="FF2A03"/>
                </a:solidFill>
              </a:rPr>
              <a:t> and Ross</a:t>
            </a: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3110708"/>
            <a:ext cx="3664553" cy="1090649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Using machine learning to predict the opening stock prices based off of previous opening prices.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4786685"/>
          </a:xfrm>
        </p:spPr>
        <p:txBody>
          <a:bodyPr anchor="t">
            <a:normAutofit fontScale="92500"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Communication – Staying in constant communication for our team was an issue due to outstanding personal life circumstances. Communication amongst teams can always be improved.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Simplicity – Our objective was to keep this application simple, but in its simplicity this limits the amount of data we can use for opening price prediction.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Time Assessment – The time we allotted ourselves to complete the project was inaccurate.  We planned 6 days, actual was 9 days.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Graphing Data – We had trouble graphing our original input data and the model output side by side for comparison.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	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2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8"/>
            <a:ext cx="3664553" cy="4002528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4/2 – Project start, initial project discussion of technical approach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4/4 – Formal discussions in breakout rooms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4/6 – 2</a:t>
            </a:r>
            <a:r>
              <a:rPr lang="en-US" sz="1600" baseline="30000" dirty="0"/>
              <a:t>nd</a:t>
            </a:r>
            <a:r>
              <a:rPr lang="en-US" sz="1600" dirty="0"/>
              <a:t> Project breakout room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4/8 – Projected finish date 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4/11 – Power point started 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4/12 – Power point tweaked for presentation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4/13 – Power point finished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378506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Technical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50"/>
            <a:ext cx="3664553" cy="2555466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1600" dirty="0">
                <a:effectLst/>
              </a:rPr>
              <a:t>We utilized </a:t>
            </a:r>
            <a:r>
              <a:rPr lang="en-US" sz="1600" dirty="0" err="1">
                <a:effectLst/>
              </a:rPr>
              <a:t>Yfinance</a:t>
            </a:r>
            <a:r>
              <a:rPr lang="en-US" sz="1600" dirty="0">
                <a:effectLst/>
              </a:rPr>
              <a:t> to request the Amazon data, Pandas for data munging, and we used scikit-learn for 3 SVR models, and Matplotlib to create our scatter plots.</a:t>
            </a:r>
          </a:p>
          <a:p>
            <a:pPr marL="36900" indent="0">
              <a:buNone/>
            </a:pPr>
            <a:r>
              <a:rPr lang="en-US" sz="1600" dirty="0">
                <a:effectLst/>
              </a:rPr>
              <a:t>We used HTML and CSS for our deployment to </a:t>
            </a:r>
            <a:r>
              <a:rPr lang="en-US" sz="1600" dirty="0" err="1">
                <a:effectLst/>
              </a:rPr>
              <a:t>github</a:t>
            </a:r>
            <a:r>
              <a:rPr lang="en-US" sz="1600" dirty="0">
                <a:effectLst/>
              </a:rPr>
              <a:t> which we used for hosting purposes.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86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378506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3646375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dirty="0">
                <a:effectLst/>
              </a:rPr>
              <a:t>It is clear that the RBF model has better predictive power based off the data points which were more clustered to the RBF line.  </a:t>
            </a:r>
          </a:p>
          <a:p>
            <a:pPr marL="36900" indent="0">
              <a:buNone/>
            </a:pPr>
            <a:r>
              <a:rPr lang="en-US" dirty="0">
                <a:effectLst/>
              </a:rPr>
              <a:t>See our </a:t>
            </a:r>
            <a:r>
              <a:rPr lang="en-US" dirty="0" err="1">
                <a:effectLst/>
              </a:rPr>
              <a:t>Jupyter</a:t>
            </a:r>
            <a:r>
              <a:rPr lang="en-US" dirty="0">
                <a:effectLst/>
              </a:rPr>
              <a:t> notebook, the r squared on results advised that the RBF model has 76% test accuracy</a:t>
            </a:r>
            <a:r>
              <a:rPr lang="en-US">
                <a:effectLst/>
              </a:rPr>
              <a:t>. </a:t>
            </a:r>
            <a:endParaRPr lang="en-US" dirty="0">
              <a:effectLst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552950" y="-76754"/>
            <a:ext cx="7622076" cy="6934753"/>
          </a:xfrm>
          <a:prstGeom prst="rect">
            <a:avLst/>
          </a:prstGeom>
        </p:spPr>
      </p:pic>
      <p:pic>
        <p:nvPicPr>
          <p:cNvPr id="1028" name="Picture 4" descr="All Three Regression Models">
            <a:extLst>
              <a:ext uri="{FF2B5EF4-FFF2-40B4-BE49-F238E27FC236}">
                <a16:creationId xmlns:a16="http://schemas.microsoft.com/office/drawing/2014/main" id="{96ECE4EF-7946-4B04-A964-F35053631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222" y="1325823"/>
            <a:ext cx="6309532" cy="420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78DC11FB-8C69-4634-9E7B-EEFD4440DB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1910.508164163097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704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50"/>
            <a:ext cx="3664553" cy="3034859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Given more time we would like to: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Create an application for investor use or widespread user use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Experimenting with outside variables to account for other influences on the opening price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Implementation of </a:t>
            </a:r>
            <a:r>
              <a:rPr lang="en-US" sz="1600" dirty="0" err="1"/>
              <a:t>PlotLy</a:t>
            </a:r>
            <a:r>
              <a:rPr lang="en-US" sz="1600" dirty="0"/>
              <a:t> or JS for user interface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5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Demonstration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1130021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>
                <a:hlinkClick r:id="rId3"/>
              </a:rPr>
              <a:t>https://godday-abuede.github.io/project3-challenge/</a:t>
            </a:r>
            <a:endParaRPr lang="en-US" sz="1600" dirty="0"/>
          </a:p>
          <a:p>
            <a:pPr marL="36900" indent="0">
              <a:spcAft>
                <a:spcPts val="1000"/>
              </a:spcAft>
              <a:buSzPct val="90000"/>
              <a:buNone/>
            </a:pP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66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1C015E-2B6B-4186-AA19-D3C2878D41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Slate design</Template>
  <TotalTime>0</TotalTime>
  <Words>330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Calisto MT</vt:lpstr>
      <vt:lpstr>Courier New</vt:lpstr>
      <vt:lpstr>Wingdings 2</vt:lpstr>
      <vt:lpstr>Slate</vt:lpstr>
      <vt:lpstr>Project 3</vt:lpstr>
      <vt:lpstr>Project Goal</vt:lpstr>
      <vt:lpstr>Challenges</vt:lpstr>
      <vt:lpstr>Project Timeline</vt:lpstr>
      <vt:lpstr>Technical Approach</vt:lpstr>
      <vt:lpstr>Results </vt:lpstr>
      <vt:lpstr>Project Takeaways</vt:lpstr>
      <vt:lpstr>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2020-04-11T14:37:07Z</dcterms:created>
  <dcterms:modified xsi:type="dcterms:W3CDTF">2020-04-15T21:08:31Z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